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>
      <p:cViewPr varScale="1">
        <p:scale>
          <a:sx n="105" d="100"/>
          <a:sy n="105" d="100"/>
        </p:scale>
        <p:origin x="184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0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93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5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89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40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9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06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38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5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65F-61F5-4E92-9E67-68ABEC1BD235}" type="datetimeFigureOut">
              <a:rPr lang="en-GB" smtClean="0"/>
              <a:t>22/05/2024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V Leach\AppData\Local\Microsoft\Windows\INetCache\IE\YE2LI9IW\Anonymous-simple-weather-symbols-8[1]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841427"/>
            <a:ext cx="3240360" cy="279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 Leach\AppData\Local\Microsoft\Windows\INetCache\IE\9259QDQS\Anonymous-simple-weather-symbols-1[1]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44657"/>
            <a:ext cx="3056549" cy="300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V Leach\AppData\Local\Microsoft\Windows\INetCache\IE\ZVH0DP31\Anonymous-simple-weather-symbols-13[1]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1"/>
            <a:ext cx="4752528" cy="461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76297"/>
              </p:ext>
            </p:extLst>
          </p:nvPr>
        </p:nvGraphicFramePr>
        <p:xfrm>
          <a:off x="251520" y="980728"/>
          <a:ext cx="8568953" cy="5049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4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Draw a diagram of the water cycle with detailed annotations of each stage.  Colour in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your work beautifully to show off your diagrams.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Get active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Teach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yourself different yoga poses. Use YouTube to watch how they are done.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Ask your adult to take a photo of you once you’ve mastered the new positions.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is the difference between weather and climate?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poster which will  help </a:t>
                      </a:r>
                      <a:r>
                        <a:rPr lang="en-GB" sz="1000" b="1" u="none" baseline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you to remember them.</a:t>
                      </a:r>
                      <a:endParaRPr lang="en-GB" sz="1000" b="1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endParaRPr lang="en-GB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Imagine</a:t>
                      </a: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you are in the middle of a severe storm and stuck in the woods with your friends. How do you stay safe? How do you get home?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short story and include speech from different characters as your target. </a:t>
                      </a:r>
                      <a:endParaRPr lang="en-GB" sz="1000" b="1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4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Look at a piece of art called The Great Wave By Hokusai.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Recreate this artwork in any medium you choose. I can’t wait to see what it has inspired you to create. </a:t>
                      </a: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Literacy/Fun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bank of words with their meanings that are linked to the water cycle.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Using those words, can you create a fun word search for others to complete?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Maths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math quiz of 20 questions with multiplication and division questions.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Art/Literacy/Geography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comic strip showing the water cycle process. Turn your ocean, river, cloud and rain drops into characters to teach someone else the water cycle in a fun way.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ICT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 Microsoft word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type up an information fact file sheet on natural disasters linked to the weather.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Free style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Google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‘How to make a tornado in a jar’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Can you make your own?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recount of something you have done over the weekend.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Science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Compare the weather and climate of one country in the Southern hemisphere to that of one in the Northern hemisphere.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Why are they different – Can you explain?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5733256"/>
            <a:ext cx="8640960" cy="94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What?</a:t>
            </a:r>
            <a:r>
              <a:rPr lang="en-GB" sz="1200" u="sng" dirty="0">
                <a:solidFill>
                  <a:srgbClr val="1C1C1C"/>
                </a:solidFill>
                <a:effectLst/>
                <a:latin typeface="Lucida Handwriting"/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You can choose as many tasks as you like, making sure you take photos or record any writing. If you need a book or </a:t>
            </a: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paper to write  on, just ask! Some tasks are more of a challenge, if you do a good job you can earn extra diddy-dots!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When?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Return for  marking and a reward  on  Monday 15</a:t>
            </a:r>
            <a:r>
              <a:rPr lang="en-GB" sz="1200" b="1" baseline="30000" dirty="0">
                <a:solidFill>
                  <a:srgbClr val="C00000"/>
                </a:solidFill>
                <a:ea typeface="Calibri"/>
                <a:cs typeface="Times New Roman"/>
              </a:rPr>
              <a:t>th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 July.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4980"/>
            <a:ext cx="8784976" cy="714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Sapphire </a:t>
            </a: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Homework – Summer 2 </a:t>
            </a:r>
            <a:endParaRPr lang="en-GB" sz="1500" u="sng" dirty="0">
              <a:solidFill>
                <a:srgbClr val="000000"/>
              </a:solidFill>
              <a:latin typeface="Arial Black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This term our topic is called Water and the Weather</a:t>
            </a:r>
            <a:endParaRPr lang="en-GB" sz="15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17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9942</TotalTime>
  <Words>419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Comic Sans MS</vt:lpstr>
      <vt:lpstr>Lucida Handwriting</vt:lpstr>
      <vt:lpstr>SF Cartoonist Hand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 Leach</dc:creator>
  <cp:lastModifiedBy>Emma Stringer</cp:lastModifiedBy>
  <cp:revision>57</cp:revision>
  <cp:lastPrinted>2024-05-21T06:23:56Z</cp:lastPrinted>
  <dcterms:created xsi:type="dcterms:W3CDTF">2019-02-13T22:07:14Z</dcterms:created>
  <dcterms:modified xsi:type="dcterms:W3CDTF">2024-05-22T19:10:44Z</dcterms:modified>
</cp:coreProperties>
</file>