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Powell" userId="6fd28dc58ca9b8d4" providerId="LiveId" clId="{E6731608-56BE-4615-88C9-E6A8C7FBE00A}"/>
    <pc:docChg chg="modSld">
      <pc:chgData name="Elizabeth Powell" userId="6fd28dc58ca9b8d4" providerId="LiveId" clId="{E6731608-56BE-4615-88C9-E6A8C7FBE00A}" dt="2024-11-03T18:32:17.171" v="1" actId="1076"/>
      <pc:docMkLst>
        <pc:docMk/>
      </pc:docMkLst>
      <pc:sldChg chg="modSp mod">
        <pc:chgData name="Elizabeth Powell" userId="6fd28dc58ca9b8d4" providerId="LiveId" clId="{E6731608-56BE-4615-88C9-E6A8C7FBE00A}" dt="2024-11-03T18:32:17.171" v="1" actId="1076"/>
        <pc:sldMkLst>
          <pc:docMk/>
          <pc:sldMk cId="3443631502" sldId="256"/>
        </pc:sldMkLst>
        <pc:picChg chg="mod">
          <ac:chgData name="Elizabeth Powell" userId="6fd28dc58ca9b8d4" providerId="LiveId" clId="{E6731608-56BE-4615-88C9-E6A8C7FBE00A}" dt="2024-11-03T18:32:17.171" v="1" actId="1076"/>
          <ac:picMkLst>
            <pc:docMk/>
            <pc:sldMk cId="3443631502" sldId="256"/>
            <ac:picMk id="1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4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9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0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3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3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2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07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8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7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6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5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6DEB-ECC4-4446-8A1B-6E86101A618D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9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7" y="111034"/>
            <a:ext cx="7891308" cy="4842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6895215" y="1761405"/>
            <a:ext cx="98446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One Giant Step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6325"/>
          <a:stretch/>
        </p:blipFill>
        <p:spPr>
          <a:xfrm>
            <a:off x="3587953" y="5130385"/>
            <a:ext cx="4886155" cy="1604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371" y="357610"/>
            <a:ext cx="2865368" cy="769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035" y="1113284"/>
            <a:ext cx="3267663" cy="1391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51742" y="102366"/>
            <a:ext cx="326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Important people:</a:t>
            </a:r>
            <a:endParaRPr lang="en-GB" b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16711"/>
          <a:stretch/>
        </p:blipFill>
        <p:spPr>
          <a:xfrm>
            <a:off x="68389" y="5144180"/>
            <a:ext cx="3607271" cy="16626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1742" y="2723097"/>
            <a:ext cx="2891996" cy="1385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r="78427"/>
          <a:stretch/>
        </p:blipFill>
        <p:spPr>
          <a:xfrm>
            <a:off x="10767539" y="5130385"/>
            <a:ext cx="759208" cy="72598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178371" y="2625634"/>
            <a:ext cx="3131327" cy="130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30195" t="7662"/>
          <a:stretch/>
        </p:blipFill>
        <p:spPr>
          <a:xfrm>
            <a:off x="8178370" y="4175359"/>
            <a:ext cx="2994992" cy="9681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r="72609"/>
          <a:stretch/>
        </p:blipFill>
        <p:spPr>
          <a:xfrm>
            <a:off x="9705164" y="5143547"/>
            <a:ext cx="614811" cy="7388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10569835" y="6005115"/>
            <a:ext cx="109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Ada </a:t>
            </a:r>
          </a:p>
          <a:p>
            <a:pPr algn="ctr"/>
            <a:r>
              <a:rPr lang="en-US" dirty="0"/>
              <a:t>Lovelace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9429671" y="5815744"/>
            <a:ext cx="119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 Berners-Lee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5601" y="5211368"/>
            <a:ext cx="725154" cy="59527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8474108" y="5199479"/>
            <a:ext cx="0" cy="1658521"/>
          </a:xfrm>
          <a:prstGeom prst="line">
            <a:avLst/>
          </a:prstGeom>
          <a:ln w="444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8370078" y="5921175"/>
            <a:ext cx="109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 Peake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63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Leach</dc:creator>
  <cp:lastModifiedBy>Elizabeth Powell</cp:lastModifiedBy>
  <cp:revision>3</cp:revision>
  <dcterms:created xsi:type="dcterms:W3CDTF">2024-10-13T22:46:51Z</dcterms:created>
  <dcterms:modified xsi:type="dcterms:W3CDTF">2024-11-03T18:32:25Z</dcterms:modified>
</cp:coreProperties>
</file>