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82" d="100"/>
          <a:sy n="82" d="100"/>
        </p:scale>
        <p:origin x="12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6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9A34-2130-7843-9CC9-D0769E7F907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B244DE-D75A-D143-AA99-7CB3789A21FE}"/>
              </a:ext>
            </a:extLst>
          </p:cNvPr>
          <p:cNvSpPr/>
          <p:nvPr/>
        </p:nvSpPr>
        <p:spPr>
          <a:xfrm>
            <a:off x="2301222" y="0"/>
            <a:ext cx="53035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Michael </a:t>
            </a:r>
            <a:r>
              <a:rPr lang="en-GB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Morpurgo</a:t>
            </a:r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Sea stories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9620" y="19921430"/>
            <a:ext cx="319610" cy="18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6" y="499121"/>
            <a:ext cx="4750349" cy="3533795"/>
          </a:xfrm>
          <a:prstGeom prst="rect">
            <a:avLst/>
          </a:prstGeom>
        </p:spPr>
      </p:pic>
      <p:pic>
        <p:nvPicPr>
          <p:cNvPr id="1026" name="Picture 2" descr="Michael Morpurgo 12 Books Collection Box Set - Ages 9+ - Paperback – Just  Kids Boo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6257" r="14286" b="8028"/>
          <a:stretch/>
        </p:blipFill>
        <p:spPr bwMode="auto">
          <a:xfrm>
            <a:off x="3572393" y="5170104"/>
            <a:ext cx="1216523" cy="14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536" y="4069886"/>
            <a:ext cx="24259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Fiction elements-</a:t>
            </a:r>
          </a:p>
          <a:p>
            <a:endParaRPr lang="en-GB" sz="1200" u="sng" dirty="0"/>
          </a:p>
          <a:p>
            <a:r>
              <a:rPr lang="en-GB" sz="1200" dirty="0" smtClean="0"/>
              <a:t>Character- who is in the story?</a:t>
            </a:r>
            <a:endParaRPr lang="en-GB" sz="1200" dirty="0"/>
          </a:p>
          <a:p>
            <a:r>
              <a:rPr lang="en-GB" sz="1200" dirty="0" smtClean="0"/>
              <a:t>Plot- the events that make up a story</a:t>
            </a:r>
            <a:r>
              <a:rPr lang="en-GB" sz="1200" dirty="0"/>
              <a:t>.</a:t>
            </a:r>
            <a:endParaRPr lang="en-GB" sz="1200" dirty="0"/>
          </a:p>
          <a:p>
            <a:r>
              <a:rPr lang="en-GB" sz="1200" dirty="0" smtClean="0"/>
              <a:t>Setting- where the story happens.</a:t>
            </a:r>
            <a:endParaRPr lang="en-GB" sz="1200" dirty="0"/>
          </a:p>
          <a:p>
            <a:r>
              <a:rPr lang="en-GB" sz="1200" dirty="0" smtClean="0"/>
              <a:t>Style- the way a writer tells the story.</a:t>
            </a:r>
            <a:endParaRPr lang="en-GB" sz="1200" dirty="0"/>
          </a:p>
          <a:p>
            <a:r>
              <a:rPr lang="en-GB" sz="1200" dirty="0" smtClean="0"/>
              <a:t>Theme- the main ideas that run through a text.</a:t>
            </a:r>
            <a:endParaRPr lang="en-GB" sz="1200" dirty="0"/>
          </a:p>
          <a:p>
            <a:endParaRPr lang="en-GB" sz="120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396" y="584775"/>
            <a:ext cx="4734771" cy="3263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026" y="3847869"/>
            <a:ext cx="4881613" cy="2918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7978" y="4084558"/>
            <a:ext cx="22053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Some of Michaels best selling books are…</a:t>
            </a:r>
          </a:p>
          <a:p>
            <a:endParaRPr lang="en-GB" sz="1200" dirty="0"/>
          </a:p>
          <a:p>
            <a:r>
              <a:rPr lang="en-GB" sz="1200" dirty="0"/>
              <a:t>War Horse</a:t>
            </a:r>
          </a:p>
          <a:p>
            <a:r>
              <a:rPr lang="en-GB" sz="1200" dirty="0"/>
              <a:t>Kensuke’s Kingdom</a:t>
            </a:r>
          </a:p>
          <a:p>
            <a:r>
              <a:rPr lang="en-GB" sz="1200" dirty="0"/>
              <a:t>Butterfly Lion</a:t>
            </a:r>
          </a:p>
          <a:p>
            <a:r>
              <a:rPr lang="en-GB" sz="1200" dirty="0"/>
              <a:t>Born to </a:t>
            </a:r>
            <a:endParaRPr lang="en-GB" sz="1200" dirty="0" smtClean="0"/>
          </a:p>
          <a:p>
            <a:r>
              <a:rPr lang="en-GB" sz="1200" dirty="0" smtClean="0"/>
              <a:t>Run</a:t>
            </a:r>
            <a:endParaRPr lang="en-GB" sz="1200" dirty="0"/>
          </a:p>
          <a:p>
            <a:r>
              <a:rPr lang="en-GB" sz="1200" dirty="0"/>
              <a:t>This </a:t>
            </a:r>
            <a:r>
              <a:rPr lang="en-GB" sz="1200" dirty="0" smtClean="0"/>
              <a:t>Morning</a:t>
            </a:r>
          </a:p>
          <a:p>
            <a:r>
              <a:rPr lang="en-GB" sz="1200" dirty="0" smtClean="0"/>
              <a:t>I </a:t>
            </a:r>
            <a:r>
              <a:rPr lang="en-GB" sz="1200" dirty="0"/>
              <a:t>Saved a Whale</a:t>
            </a:r>
          </a:p>
          <a:p>
            <a:r>
              <a:rPr lang="en-GB" sz="1200" dirty="0"/>
              <a:t>Shadow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317" y="5935202"/>
            <a:ext cx="187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Non Fiction elements-</a:t>
            </a:r>
          </a:p>
          <a:p>
            <a:endParaRPr lang="en-GB" sz="1200" dirty="0"/>
          </a:p>
          <a:p>
            <a:r>
              <a:rPr lang="en-GB" sz="1200" dirty="0"/>
              <a:t>Real people, places and events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8890" y="3441290"/>
            <a:ext cx="766916" cy="2261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09045" y="1939513"/>
            <a:ext cx="2151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0870" y="2180813"/>
            <a:ext cx="2151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5394" y="2377697"/>
            <a:ext cx="25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20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5738</TotalTime>
  <Words>83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Reid</dc:creator>
  <cp:lastModifiedBy>Emma Kevitt</cp:lastModifiedBy>
  <cp:revision>7</cp:revision>
  <cp:lastPrinted>2023-01-12T08:32:36Z</cp:lastPrinted>
  <dcterms:created xsi:type="dcterms:W3CDTF">2020-04-15T07:05:39Z</dcterms:created>
  <dcterms:modified xsi:type="dcterms:W3CDTF">2025-02-20T13:44:44Z</dcterms:modified>
</cp:coreProperties>
</file>