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25"/>
            <a:ext cx="9144000" cy="68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64380"/>
              </p:ext>
            </p:extLst>
          </p:nvPr>
        </p:nvGraphicFramePr>
        <p:xfrm>
          <a:off x="216318" y="753146"/>
          <a:ext cx="8604154" cy="5046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1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Locate Mexico on a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map. Draw the outline of the continent it is found in and plot any famous landmarks or places.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Make sure you use a key to identify symbols used.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many members of your family and friends can you get together to organise a mini  online geography quiz?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I’d love to see your quiz questions.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 </a:t>
                      </a:r>
                    </a:p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poem with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Mexican theme.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Will it rhyme? </a:t>
                      </a:r>
                    </a:p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Will it be funny or informative?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persuasive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poster for visiting Mexico. Which landmarks will you use? Why not collect holiday brochures from a travel agent to see how language has been used.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5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your own Day of the Dead artwork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for our class display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Paint, mould, sculpt and get creative.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Which sports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are Mexico well known for?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Can you create an information poster about them?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creative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Plan a Day of the Dead festival for school. What would you call the games and activities?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create your own comic story.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Watch ‘Coco’ the film to get some help with the plot of the story.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9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fact file to show off some interesting facts about Mexico and their culture. What will you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find out to share with us back in school?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Free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style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create your own Mexican menu? What items can you find in the supermarket that you would be able to use?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recount of something exciting you have done over the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holidays.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Science - sound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Can you find 5 items around your house that have a different pitch when struck?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1214" y="5877272"/>
            <a:ext cx="8748464" cy="81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What</a:t>
            </a: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  <a:r>
              <a:rPr lang="en-GB" sz="1200" u="sng" dirty="0" smtClean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writing, if you need a book or paper to record on, just ask! Some tasks are more of a challenge, if you do a good job you can earn extra diddy-dots!</a:t>
            </a:r>
            <a:endParaRPr lang="en-GB" sz="12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</a:t>
            </a: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?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Return week 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beginning 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16</a:t>
            </a:r>
            <a:r>
              <a:rPr lang="en-GB" sz="1200" b="1" baseline="30000" smtClean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December for 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marking and a reward!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Jade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 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homework- Autumn 2</a:t>
            </a:r>
            <a:endParaRPr lang="en-GB" sz="1500" u="sng" dirty="0" smtClean="0">
              <a:solidFill>
                <a:srgbClr val="000000"/>
              </a:solidFill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all about </a:t>
            </a:r>
            <a:r>
              <a:rPr lang="en-GB" sz="1500" u="sng" dirty="0" smtClean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Mexico</a:t>
            </a:r>
            <a:endParaRPr lang="en-GB" sz="15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5553</TotalTime>
  <Words>379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Comic Sans MS</vt:lpstr>
      <vt:lpstr>Lucida Handwriting</vt:lpstr>
      <vt:lpstr>SF Cartoonist Hand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Emma Kevitt</cp:lastModifiedBy>
  <cp:revision>33</cp:revision>
  <cp:lastPrinted>2019-05-22T08:53:39Z</cp:lastPrinted>
  <dcterms:created xsi:type="dcterms:W3CDTF">2019-02-13T22:07:14Z</dcterms:created>
  <dcterms:modified xsi:type="dcterms:W3CDTF">2024-10-04T13:18:15Z</dcterms:modified>
</cp:coreProperties>
</file>