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5" autoAdjust="0"/>
    <p:restoredTop sz="94660"/>
  </p:normalViewPr>
  <p:slideViewPr>
    <p:cSldViewPr snapToGrid="0">
      <p:cViewPr varScale="1">
        <p:scale>
          <a:sx n="59" d="100"/>
          <a:sy n="59" d="100"/>
        </p:scale>
        <p:origin x="-14" y="10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4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19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80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3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3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52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07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08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7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6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6DEB-ECC4-4446-8A1B-6E86101A618D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5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56DEB-ECC4-4446-8A1B-6E86101A618D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89BD7-8FF0-49AB-A0DB-5F4898DE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29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7" y="111034"/>
            <a:ext cx="7891308" cy="4842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400000">
            <a:off x="6895215" y="1761405"/>
            <a:ext cx="98446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One Giant Step</a:t>
            </a:r>
            <a:endParaRPr lang="en-US" sz="5400" b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6325"/>
          <a:stretch/>
        </p:blipFill>
        <p:spPr>
          <a:xfrm>
            <a:off x="3587953" y="5130385"/>
            <a:ext cx="4886155" cy="1604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371" y="357610"/>
            <a:ext cx="2865368" cy="769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035" y="1113284"/>
            <a:ext cx="3267663" cy="1391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51742" y="102366"/>
            <a:ext cx="326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Important people:</a:t>
            </a:r>
            <a:endParaRPr lang="en-GB" b="1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16711"/>
          <a:stretch/>
        </p:blipFill>
        <p:spPr>
          <a:xfrm>
            <a:off x="18038" y="5130385"/>
            <a:ext cx="3607271" cy="16626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1742" y="2723097"/>
            <a:ext cx="2891996" cy="13856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r="78427"/>
          <a:stretch/>
        </p:blipFill>
        <p:spPr>
          <a:xfrm>
            <a:off x="10767539" y="5130385"/>
            <a:ext cx="759208" cy="72598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178371" y="2625634"/>
            <a:ext cx="3131327" cy="1306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30195" t="7662"/>
          <a:stretch/>
        </p:blipFill>
        <p:spPr>
          <a:xfrm>
            <a:off x="8178370" y="4175359"/>
            <a:ext cx="2994992" cy="9681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r="72609"/>
          <a:stretch/>
        </p:blipFill>
        <p:spPr>
          <a:xfrm>
            <a:off x="9705164" y="5143547"/>
            <a:ext cx="614811" cy="7388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10569835" y="6005115"/>
            <a:ext cx="109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Ada </a:t>
            </a:r>
          </a:p>
          <a:p>
            <a:pPr algn="ctr"/>
            <a:r>
              <a:rPr lang="en-US" dirty="0" smtClean="0"/>
              <a:t>Lovelace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9429671" y="5815744"/>
            <a:ext cx="119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 Berners-Lee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5601" y="5211368"/>
            <a:ext cx="725154" cy="59527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8474108" y="5199479"/>
            <a:ext cx="0" cy="1658521"/>
          </a:xfrm>
          <a:prstGeom prst="line">
            <a:avLst/>
          </a:prstGeom>
          <a:ln w="444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8370078" y="5921175"/>
            <a:ext cx="109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 Peake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63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Leach</dc:creator>
  <cp:lastModifiedBy>Victoria Leach</cp:lastModifiedBy>
  <cp:revision>3</cp:revision>
  <dcterms:created xsi:type="dcterms:W3CDTF">2024-10-13T22:46:51Z</dcterms:created>
  <dcterms:modified xsi:type="dcterms:W3CDTF">2024-10-13T23:01:45Z</dcterms:modified>
</cp:coreProperties>
</file>