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4627"/>
    <a:srgbClr val="2EB517"/>
    <a:srgbClr val="006B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34"/>
    <p:restoredTop sz="94708"/>
  </p:normalViewPr>
  <p:slideViewPr>
    <p:cSldViewPr snapToGrid="0" snapToObjects="1">
      <p:cViewPr varScale="1">
        <p:scale>
          <a:sx n="78" d="100"/>
          <a:sy n="78" d="100"/>
        </p:scale>
        <p:origin x="11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38C4-CC23-7943-8278-13C036E4B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652A3E-1840-0D40-AE98-01B4E8B86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A48DA-5B6A-FC43-969B-1E49AC36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324A-FB63-E349-A916-EE7AB21ECED1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D825A-3840-F241-B680-CD58B5B63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20C6B-A5A5-2841-8665-D634ABB15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087-827A-4D4A-BB57-EE99D18B8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08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C6607-B90B-3443-854C-C13B22974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24FDE4-C9D4-3448-8EBB-9A51EF4C1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D2E0F-BB65-104A-8867-97C114463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324A-FB63-E349-A916-EE7AB21ECED1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EFE93-A36D-434B-A208-2F123A1E2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7F9EE-7C0E-6B47-BCD4-C41B56E5D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087-827A-4D4A-BB57-EE99D18B8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3C1A56-C3EC-ED41-BA53-ECB5DCE99F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C111E4-32E5-1E4C-9538-2910D47E8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605BE-CD4D-F34E-AFE1-83AF25E8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324A-FB63-E349-A916-EE7AB21ECED1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75F01-4A92-DD49-BA89-0DAD494F4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1AE15-7F5A-B942-A872-501775FC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087-827A-4D4A-BB57-EE99D18B8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0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BA7CB-495B-574B-BBB4-009E2F6AF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3596-A6DB-E043-A67E-A58FDB59B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8CA98-4DBD-354A-9DDF-0CBDDF05D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324A-FB63-E349-A916-EE7AB21ECED1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241F-F6BA-FD4A-B27A-2AB4A3688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D301E-D685-FE4F-A1C3-768065535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087-827A-4D4A-BB57-EE99D18B8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4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81B05-E9D5-704C-89AE-BDA3DD25C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E276A-FF07-8448-AB4B-7ECFAF086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5193A-193A-A846-A99F-2FBED6B7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324A-FB63-E349-A916-EE7AB21ECED1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576F8-E0ED-1E4F-89E7-DE5748BBB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760CB-39CD-7641-BA68-2CDC833D3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087-827A-4D4A-BB57-EE99D18B8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8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2C105-E3BC-A241-B024-4C82BA34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B82A1-E8C1-804E-BF6E-4A49E8F6C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4C6C3D-DB51-474D-AB5A-BB5BF6BE2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F0DDC-D1B6-074F-935B-8FF4C8441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324A-FB63-E349-A916-EE7AB21ECED1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FA836-C0E9-6C40-AC28-B0DA94E1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85851-4AFD-E24E-94BE-10ADBE3B1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087-827A-4D4A-BB57-EE99D18B8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3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F6D2D-89F3-F142-8072-CCEABEA8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BE69D-FEB1-074F-BC45-21260562B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39A92-60D8-834B-AF59-E50A4A0F6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83FA4A-FF66-F642-9F8D-9A61861658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ECE31A-E4D0-8F44-8612-81C0616FB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B525E6-4113-E643-9604-D80CBD438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324A-FB63-E349-A916-EE7AB21ECED1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65E971-CBAA-854D-AA8D-D01486775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CF730A-E0D9-3A4B-8AEF-0D34CF271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087-827A-4D4A-BB57-EE99D18B8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8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01B78-215B-7245-B006-B81909CB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1476CE-4FA8-B84E-A887-30D024DC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324A-FB63-E349-A916-EE7AB21ECED1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2A8030-22B8-8A45-A41D-950B5C245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44384C-13D0-244C-B020-F9DF03051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087-827A-4D4A-BB57-EE99D18B8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60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74CC68-9748-7844-921C-9A46DC996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324A-FB63-E349-A916-EE7AB21ECED1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64BBB4-9701-CC45-97C1-9B0772E23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664F5-9FC6-8D4C-98ED-C218D6BFE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087-827A-4D4A-BB57-EE99D18B8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6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319EA-9C23-3C4B-B6F5-A527DDE3C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0AD6-FEF5-A143-8864-98D50EB4E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6DEB6-02CA-714E-BB96-61D0DA3BC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667DB-46BE-C24B-9ED9-9DC0607BE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324A-FB63-E349-A916-EE7AB21ECED1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4FCF0-E882-4841-9569-CA9DD2717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59AE61-2F13-8C45-87E1-00B6E197D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087-827A-4D4A-BB57-EE99D18B8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0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94C40-DA39-FE41-BD03-5B072BB6E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ED7276-FEAD-FE4C-8264-F620FDCF39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C8A86-D2EC-CA42-A136-EF38C5DC2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B142EF-E0DD-9B42-927B-9A344D46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324A-FB63-E349-A916-EE7AB21ECED1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8030B-9C7D-AC46-9CD9-F6BDCC091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FCB92-C6E1-A640-98E0-83CE622F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3C087-827A-4D4A-BB57-EE99D18B8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6EB068-D51F-4845-8DFA-67DEBC427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985E1-A2C6-7544-8655-373EDE392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3947B-2C41-2043-AFFB-3BF900653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3324A-FB63-E349-A916-EE7AB21ECED1}" type="datetimeFigureOut">
              <a:rPr lang="en-US" smtClean="0"/>
              <a:t>12/21/2024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3F53D-2539-D44B-9428-C762951BF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A94E1-7FBB-1246-A4DF-BA0E2308C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3C087-827A-4D4A-BB57-EE99D18B8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50F4-90E7-DB4E-AC44-A4A513F20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5925"/>
            <a:ext cx="12192000" cy="358345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1800" dirty="0">
                <a:solidFill>
                  <a:schemeClr val="bg1"/>
                </a:solidFill>
              </a:rPr>
              <a:t>Lodge Lane to Louisiana								              </a:t>
            </a:r>
            <a:r>
              <a:rPr lang="en-US" sz="1800" dirty="0" err="1" smtClean="0">
                <a:solidFill>
                  <a:schemeClr val="bg1"/>
                </a:solidFill>
              </a:rPr>
              <a:t>Yr</a:t>
            </a:r>
            <a:r>
              <a:rPr lang="en-US" sz="1800" dirty="0" smtClean="0">
                <a:solidFill>
                  <a:schemeClr val="bg1"/>
                </a:solidFill>
              </a:rPr>
              <a:t> 5 </a:t>
            </a:r>
            <a:r>
              <a:rPr lang="en-US" sz="1800" dirty="0">
                <a:solidFill>
                  <a:schemeClr val="bg1"/>
                </a:solidFill>
              </a:rPr>
              <a:t>Knowledge </a:t>
            </a:r>
            <a:r>
              <a:rPr lang="en-US" sz="1800" dirty="0" err="1">
                <a:solidFill>
                  <a:schemeClr val="bg1"/>
                </a:solidFill>
              </a:rPr>
              <a:t>Organiser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BB091A-5583-BD47-8C18-991E88CC0C62}"/>
              </a:ext>
            </a:extLst>
          </p:cNvPr>
          <p:cNvSpPr txBox="1"/>
          <p:nvPr/>
        </p:nvSpPr>
        <p:spPr>
          <a:xfrm>
            <a:off x="9138109" y="5774274"/>
            <a:ext cx="3009068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Hurricane Katrina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E7D17B6-870B-9241-B35B-376D966C18F8}"/>
              </a:ext>
            </a:extLst>
          </p:cNvPr>
          <p:cNvSpPr txBox="1"/>
          <p:nvPr/>
        </p:nvSpPr>
        <p:spPr>
          <a:xfrm>
            <a:off x="4921235" y="5436373"/>
            <a:ext cx="4078028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Weather and Climate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4058D5-8823-B048-8595-A8C96CE87C6B}"/>
              </a:ext>
            </a:extLst>
          </p:cNvPr>
          <p:cNvSpPr txBox="1"/>
          <p:nvPr/>
        </p:nvSpPr>
        <p:spPr>
          <a:xfrm>
            <a:off x="-2959" y="548590"/>
            <a:ext cx="3496118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</a:rPr>
              <a:t>Where is North America?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4058D5-8823-B048-8595-A8C96CE87C6B}"/>
              </a:ext>
            </a:extLst>
          </p:cNvPr>
          <p:cNvSpPr txBox="1"/>
          <p:nvPr/>
        </p:nvSpPr>
        <p:spPr>
          <a:xfrm>
            <a:off x="31067" y="2821660"/>
            <a:ext cx="3462092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The States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4058D5-8823-B048-8595-A8C96CE87C6B}"/>
              </a:ext>
            </a:extLst>
          </p:cNvPr>
          <p:cNvSpPr txBox="1"/>
          <p:nvPr/>
        </p:nvSpPr>
        <p:spPr>
          <a:xfrm>
            <a:off x="9182933" y="561325"/>
            <a:ext cx="2904480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</a:rPr>
              <a:t>How a hurricane works</a:t>
            </a:r>
          </a:p>
        </p:txBody>
      </p:sp>
      <p:pic>
        <p:nvPicPr>
          <p:cNvPr id="4" name="Picture 3" descr="IMG_363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239" y="918610"/>
            <a:ext cx="2915884" cy="4784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 descr="IMG_364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5" y="910802"/>
            <a:ext cx="3442074" cy="183577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IMG_3638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5" y="3627346"/>
            <a:ext cx="4625446" cy="31052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 descr="IMG_3644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499" y="930281"/>
            <a:ext cx="3254765" cy="269706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858519" y="5725835"/>
            <a:ext cx="4140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FF0000"/>
                </a:solidFill>
                <a:latin typeface="Chalkboard"/>
                <a:cs typeface="Chalkboard"/>
              </a:rPr>
              <a:t>Weather</a:t>
            </a:r>
            <a:r>
              <a:rPr lang="en-US" sz="1200" dirty="0">
                <a:latin typeface="Chalkboard"/>
                <a:cs typeface="Chalkboard"/>
              </a:rPr>
              <a:t> is a specific event—like a rainstorm or hot day—that happens over a few hours, days or weeks. </a:t>
            </a:r>
          </a:p>
          <a:p>
            <a:pPr algn="just"/>
            <a:r>
              <a:rPr lang="en-US" sz="1200" dirty="0">
                <a:solidFill>
                  <a:srgbClr val="FF0000"/>
                </a:solidFill>
                <a:latin typeface="Chalkboard"/>
                <a:cs typeface="Chalkboard"/>
              </a:rPr>
              <a:t>Climate</a:t>
            </a:r>
            <a:r>
              <a:rPr lang="en-US" sz="1200" dirty="0">
                <a:latin typeface="Chalkboard"/>
                <a:cs typeface="Chalkboard"/>
              </a:rPr>
              <a:t> is the average weather conditions in a place over 30 years or more. NASA has observed that Earth's climate is getting warmer.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91837" y="515997"/>
            <a:ext cx="2060944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/>
              <a:buChar char="•"/>
            </a:pPr>
            <a:r>
              <a:rPr lang="en-US" sz="1000" dirty="0">
                <a:latin typeface="Chalkboard"/>
                <a:cs typeface="Chalkboard"/>
              </a:rPr>
              <a:t>North America is the </a:t>
            </a:r>
            <a:r>
              <a:rPr lang="en-US" sz="1000" dirty="0">
                <a:solidFill>
                  <a:srgbClr val="FF0000"/>
                </a:solidFill>
                <a:latin typeface="Chalkboard"/>
                <a:cs typeface="Chalkboard"/>
              </a:rPr>
              <a:t>third largest </a:t>
            </a:r>
            <a:r>
              <a:rPr lang="en-US" sz="1000" dirty="0">
                <a:latin typeface="Chalkboard"/>
                <a:cs typeface="Chalkboard"/>
              </a:rPr>
              <a:t>of the seven continents. </a:t>
            </a:r>
          </a:p>
          <a:p>
            <a:pPr marL="171450" indent="-171450" algn="just">
              <a:buFont typeface="Arial"/>
              <a:buChar char="•"/>
            </a:pPr>
            <a:r>
              <a:rPr lang="en-US" sz="1000" dirty="0">
                <a:latin typeface="Chalkboard"/>
                <a:cs typeface="Chalkboard"/>
              </a:rPr>
              <a:t>It is bordered by the </a:t>
            </a:r>
            <a:r>
              <a:rPr lang="en-US" sz="1000" dirty="0">
                <a:solidFill>
                  <a:srgbClr val="FF0000"/>
                </a:solidFill>
                <a:latin typeface="Chalkboard"/>
                <a:cs typeface="Chalkboard"/>
              </a:rPr>
              <a:t>Atlantic Ocean </a:t>
            </a:r>
            <a:r>
              <a:rPr lang="en-US" sz="1000" dirty="0">
                <a:latin typeface="Chalkboard"/>
                <a:cs typeface="Chalkboard"/>
              </a:rPr>
              <a:t>to the east and the </a:t>
            </a:r>
            <a:r>
              <a:rPr lang="en-US" sz="1000" dirty="0">
                <a:solidFill>
                  <a:srgbClr val="FF0000"/>
                </a:solidFill>
                <a:latin typeface="Chalkboard"/>
                <a:cs typeface="Chalkboard"/>
              </a:rPr>
              <a:t>Pacific Ocean </a:t>
            </a:r>
            <a:r>
              <a:rPr lang="en-US" sz="1000" dirty="0">
                <a:latin typeface="Chalkboard"/>
                <a:cs typeface="Chalkboard"/>
              </a:rPr>
              <a:t>to the west. </a:t>
            </a:r>
          </a:p>
          <a:p>
            <a:pPr marL="171450" indent="-171450" algn="just">
              <a:buFont typeface="Arial"/>
              <a:buChar char="•"/>
            </a:pPr>
            <a:r>
              <a:rPr lang="en-US" sz="1000" dirty="0">
                <a:latin typeface="Chalkboard"/>
                <a:cs typeface="Chalkboard"/>
              </a:rPr>
              <a:t>North America’s three largest countries: </a:t>
            </a:r>
            <a:r>
              <a:rPr lang="en-US" sz="1000" dirty="0">
                <a:solidFill>
                  <a:srgbClr val="FF0000"/>
                </a:solidFill>
                <a:latin typeface="Chalkboard"/>
                <a:cs typeface="Chalkboard"/>
              </a:rPr>
              <a:t>Canada, Mexico</a:t>
            </a:r>
            <a:r>
              <a:rPr lang="en-US" sz="1000" dirty="0">
                <a:latin typeface="Chalkboard"/>
                <a:cs typeface="Chalkboard"/>
              </a:rPr>
              <a:t>, and the </a:t>
            </a:r>
            <a:r>
              <a:rPr lang="en-US" sz="1000" dirty="0">
                <a:solidFill>
                  <a:srgbClr val="FF0000"/>
                </a:solidFill>
                <a:latin typeface="Chalkboard"/>
                <a:cs typeface="Chalkboard"/>
              </a:rPr>
              <a:t>United States</a:t>
            </a:r>
            <a:r>
              <a:rPr lang="en-US" sz="1000" dirty="0">
                <a:latin typeface="Chalkboard"/>
                <a:cs typeface="Chalkboard"/>
              </a:rPr>
              <a:t>.</a:t>
            </a:r>
          </a:p>
          <a:p>
            <a:pPr marL="171450" indent="-171450" algn="just">
              <a:buFont typeface="Arial"/>
              <a:buChar char="•"/>
            </a:pPr>
            <a:r>
              <a:rPr lang="en-US" sz="1000" dirty="0">
                <a:latin typeface="Chalkboard"/>
                <a:cs typeface="Chalkboard"/>
              </a:rPr>
              <a:t>The Mississippi </a:t>
            </a:r>
            <a:r>
              <a:rPr lang="mr-IN" sz="1000" dirty="0">
                <a:latin typeface="Chalkboard"/>
                <a:cs typeface="Chalkboard"/>
              </a:rPr>
              <a:t>–</a:t>
            </a:r>
            <a:r>
              <a:rPr lang="en-US" sz="1000" dirty="0">
                <a:latin typeface="Chalkboard"/>
                <a:cs typeface="Chalkboard"/>
              </a:rPr>
              <a:t> Missouri river system longest river in North America</a:t>
            </a:r>
          </a:p>
          <a:p>
            <a:pPr marL="171450" indent="-171450" algn="just">
              <a:buFont typeface="Arial"/>
              <a:buChar char="•"/>
            </a:pPr>
            <a:r>
              <a:rPr lang="en-US" sz="1000" dirty="0">
                <a:latin typeface="Chalkboard"/>
                <a:cs typeface="Chalkboard"/>
              </a:rPr>
              <a:t>Lake Superior found between USA and Canada is the largest fresh water lake in the world.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4058D5-8823-B048-8595-A8C96CE87C6B}"/>
              </a:ext>
            </a:extLst>
          </p:cNvPr>
          <p:cNvSpPr txBox="1"/>
          <p:nvPr/>
        </p:nvSpPr>
        <p:spPr>
          <a:xfrm>
            <a:off x="5771520" y="565827"/>
            <a:ext cx="3227743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</a:rPr>
              <a:t>Louisiana State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102828" y="6056685"/>
            <a:ext cx="3089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000" dirty="0">
                <a:latin typeface="Chalkboard"/>
                <a:cs typeface="Chalkboard"/>
              </a:rPr>
              <a:t>The costliest natural disaster in American History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latin typeface="Chalkboard"/>
                <a:cs typeface="Chalkboard"/>
              </a:rPr>
              <a:t>Struck Louisiana state in August 2005</a:t>
            </a:r>
          </a:p>
          <a:p>
            <a:pPr marL="171450" indent="-171450">
              <a:buFont typeface="Arial"/>
              <a:buChar char="•"/>
            </a:pPr>
            <a:r>
              <a:rPr lang="en-US" sz="1000" dirty="0">
                <a:latin typeface="Chalkboard"/>
                <a:cs typeface="Chalkboard"/>
              </a:rPr>
              <a:t>Caused 1,800 deaths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12055" y="3199564"/>
            <a:ext cx="5833168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Chalkboard"/>
                <a:cs typeface="Chalkboard"/>
              </a:rPr>
              <a:t>The USA is so big that it is broken up into  50 states/areas. The national capital is Washington D.C. Each states vary in climate, population, land use and has its own capital too.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12563" y="3710800"/>
            <a:ext cx="4140745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Capital: </a:t>
            </a:r>
            <a:r>
              <a:rPr lang="en-US" sz="1400" dirty="0"/>
              <a:t>Baton Rouge</a:t>
            </a:r>
          </a:p>
          <a:p>
            <a:r>
              <a:rPr lang="en-US" sz="1400" b="1" dirty="0"/>
              <a:t>Largest city</a:t>
            </a:r>
            <a:r>
              <a:rPr lang="en-US" sz="1400" dirty="0"/>
              <a:t>: New Orleans</a:t>
            </a:r>
          </a:p>
          <a:p>
            <a:r>
              <a:rPr lang="en-US" sz="1400" b="1" dirty="0"/>
              <a:t>Population: </a:t>
            </a:r>
            <a:r>
              <a:rPr lang="en-US" sz="1400" dirty="0"/>
              <a:t>4.5 million</a:t>
            </a:r>
          </a:p>
          <a:p>
            <a:r>
              <a:rPr lang="en-US" sz="1400" b="1" dirty="0"/>
              <a:t>Climate: </a:t>
            </a:r>
            <a:r>
              <a:rPr lang="en-US" sz="1400" dirty="0"/>
              <a:t>Subtropical</a:t>
            </a:r>
          </a:p>
          <a:p>
            <a:r>
              <a:rPr lang="en-GB" sz="1400" b="1" dirty="0"/>
              <a:t>Culture</a:t>
            </a:r>
            <a:r>
              <a:rPr lang="en-GB" sz="1400" dirty="0"/>
              <a:t>: </a:t>
            </a:r>
            <a:r>
              <a:rPr lang="en-US" sz="1400" dirty="0"/>
              <a:t> a “melting pot” of French, Canadian, African, and modern American</a:t>
            </a:r>
          </a:p>
          <a:p>
            <a:r>
              <a:rPr lang="en-US" sz="1400" b="1" dirty="0"/>
              <a:t>Famous for: </a:t>
            </a:r>
            <a:r>
              <a:rPr lang="en-US" sz="1400" dirty="0"/>
              <a:t>Mardi Gras carnival, food and Jazz music </a:t>
            </a:r>
          </a:p>
        </p:txBody>
      </p:sp>
    </p:spTree>
    <p:extLst>
      <p:ext uri="{BB962C8B-B14F-4D97-AF65-F5344CB8AC3E}">
        <p14:creationId xmlns:p14="http://schemas.microsoft.com/office/powerpoint/2010/main" val="2925166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237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Chalkboard</vt:lpstr>
      <vt:lpstr>Office Theme</vt:lpstr>
      <vt:lpstr>Lodge Lane to Louisiana                      Yr 5 Knowledge Organiser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Rainforests          Y5 Knowledge Organiser</dc:title>
  <dc:creator>Victoria Reid</dc:creator>
  <cp:lastModifiedBy>Victoria Leach</cp:lastModifiedBy>
  <cp:revision>43</cp:revision>
  <cp:lastPrinted>2020-10-15T11:37:22Z</cp:lastPrinted>
  <dcterms:created xsi:type="dcterms:W3CDTF">2020-08-10T11:36:00Z</dcterms:created>
  <dcterms:modified xsi:type="dcterms:W3CDTF">2024-12-21T22:18:50Z</dcterms:modified>
</cp:coreProperties>
</file>