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E3D1F"/>
    <a:srgbClr val="FD894B"/>
    <a:srgbClr val="FF7032"/>
    <a:srgbClr val="18D600"/>
    <a:srgbClr val="24A0FD"/>
    <a:srgbClr val="074627"/>
    <a:srgbClr val="2EB517"/>
    <a:srgbClr val="006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34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3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438C4-CC23-7943-8278-13C036E4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52A3E-1840-0D40-AE98-01B4E8B86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A48DA-5B6A-FC43-969B-1E49AC36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D825A-3840-F241-B680-CD58B5B6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20C6B-A5A5-2841-8665-D634ABB1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C6607-B90B-3443-854C-C13B2297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4FDE4-C9D4-3448-8EBB-9A51EF4C1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D2E0F-BB65-104A-8867-97C11446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EFE93-A36D-434B-A208-2F123A1E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7F9EE-7C0E-6B47-BCD4-C41B56E5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C1A56-C3EC-ED41-BA53-ECB5DCE99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111E4-32E5-1E4C-9538-2910D47E8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605BE-CD4D-F34E-AFE1-83AF25E8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75F01-4A92-DD49-BA89-0DAD494F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1AE15-7F5A-B942-A872-501775FC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A7CB-495B-574B-BBB4-009E2F6AF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03596-A6DB-E043-A67E-A58FDB59B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8CA98-4DBD-354A-9DDF-0CBDDF05D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4241F-F6BA-FD4A-B27A-2AB4A368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D301E-D685-FE4F-A1C3-76806553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1B05-E9D5-704C-89AE-BDA3DD25C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E276A-FF07-8448-AB4B-7ECFAF086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193A-193A-A846-A99F-2FBED6B7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576F8-E0ED-1E4F-89E7-DE5748BB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760CB-39CD-7641-BA68-2CDC833D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2C105-E3BC-A241-B024-4C82BA34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82A1-E8C1-804E-BF6E-4A49E8F6C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C6C3D-DB51-474D-AB5A-BB5BF6BE2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F0DDC-D1B6-074F-935B-8FF4C844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FA836-C0E9-6C40-AC28-B0DA94E1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85851-4AFD-E24E-94BE-10ADBE3B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6D2D-89F3-F142-8072-CCEABEA8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BE69D-FEB1-074F-BC45-21260562B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39A92-60D8-834B-AF59-E50A4A0F6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83FA4A-FF66-F642-9F8D-9A6186165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CE31A-E4D0-8F44-8612-81C0616FB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B525E6-4113-E643-9604-D80CBD43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65E971-CBAA-854D-AA8D-D0148677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F730A-E0D9-3A4B-8AEF-0D34CF2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1B78-215B-7245-B006-B81909CB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1476CE-4FA8-B84E-A887-30D024DC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A8030-22B8-8A45-A41D-950B5C24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4384C-13D0-244C-B020-F9DF0305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4CC68-9748-7844-921C-9A46DC99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4BBB4-9701-CC45-97C1-9B0772E2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664F5-9FC6-8D4C-98ED-C218D6BF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319EA-9C23-3C4B-B6F5-A527DDE3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90AD6-FEF5-A143-8864-98D50EB4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6DEB6-02CA-714E-BB96-61D0DA3B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667DB-46BE-C24B-9ED9-9DC0607BE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4FCF0-E882-4841-9569-CA9DD271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AE61-2F13-8C45-87E1-00B6E197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4C40-DA39-FE41-BD03-5B072BB6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ED7276-FEAD-FE4C-8264-F620FDCF39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8A86-D2EC-CA42-A136-EF38C5DC2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142EF-E0DD-9B42-927B-9A344D465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8030B-9C7D-AC46-9CD9-F6BDCC09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FCB92-C6E1-A640-98E0-83CE622F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9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EB068-D51F-4845-8DFA-67DEBC42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985E1-A2C6-7544-8655-373EDE39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3947B-2C41-2043-AFFB-3BF900653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324A-FB63-E349-A916-EE7AB21ECED1}" type="datetimeFigureOut">
              <a:rPr lang="en-US" smtClean="0"/>
              <a:t>5/3/24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3F53D-2539-D44B-9428-C762951BF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A94E1-7FBB-1246-A4DF-BA0E2308C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C087-827A-4D4A-BB57-EE99D18B8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EB50F4-90E7-DB4E-AC44-A4A513F2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113" y="365125"/>
            <a:ext cx="10453461" cy="514927"/>
          </a:xfrm>
          <a:solidFill>
            <a:srgbClr val="EB8634"/>
          </a:solidFill>
        </p:spPr>
        <p:txBody>
          <a:bodyPr>
            <a:normAutofit/>
          </a:bodyPr>
          <a:lstStyle/>
          <a:p>
            <a:pPr algn="l"/>
            <a:r>
              <a:rPr lang="en-US" sz="2700" b="1" dirty="0">
                <a:solidFill>
                  <a:schemeClr val="bg1"/>
                </a:solidFill>
                <a:latin typeface="Century Gothic" panose="020B0502020202020204" pitchFamily="34" charset="0"/>
                <a:cs typeface="Comic Sans MS"/>
              </a:rPr>
              <a:t>Famous for more than 5 minutes.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9409" y="1132710"/>
            <a:ext cx="1931992" cy="2355123"/>
          </a:xfrm>
          <a:prstGeom prst="rect">
            <a:avLst/>
          </a:prstGeom>
          <a:noFill/>
          <a:ln w="76200" cmpd="sng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114" y="1179509"/>
            <a:ext cx="19729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400" b="1" u="sng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8591" y="1142949"/>
            <a:ext cx="1823275" cy="2355123"/>
          </a:xfrm>
          <a:prstGeom prst="rect">
            <a:avLst/>
          </a:prstGeom>
          <a:solidFill>
            <a:srgbClr val="FFFFFF"/>
          </a:solidFill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latin typeface="Comic Sans MS"/>
                <a:cs typeface="Comic Sans MS"/>
              </a:rPr>
              <a:t>Topic words</a:t>
            </a:r>
            <a:endParaRPr lang="en-US" sz="1400" b="1" u="sng" dirty="0"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9409" y="1231903"/>
            <a:ext cx="184335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latin typeface="Century Gothic" panose="020B0502020202020204" pitchFamily="34" charset="0"/>
                <a:cs typeface="Comic Sans MS"/>
              </a:rPr>
              <a:t>Amelia Earhart</a:t>
            </a:r>
          </a:p>
          <a:p>
            <a:pPr algn="ctr"/>
            <a:endParaRPr lang="en-US" sz="1200" b="1" u="sng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Pilot.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Not alive anymore.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Born in  America.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The first woman to fly on her own across the Atlantic Ocean..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She was also a nurse. </a:t>
            </a:r>
          </a:p>
          <a:p>
            <a:pPr algn="ctr"/>
            <a:endParaRPr lang="en-US" sz="1200" b="1" u="sng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Tx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171450" indent="-171450">
              <a:buFontTx/>
              <a:buChar char="•"/>
            </a:pPr>
            <a:endParaRPr lang="en-US" sz="1400" b="1" dirty="0">
              <a:latin typeface="Comic Sans MS"/>
              <a:cs typeface="Comic Sans MS"/>
            </a:endParaRPr>
          </a:p>
          <a:p>
            <a:pPr marL="171450" indent="-171450" algn="ctr">
              <a:buFontTx/>
              <a:buChar char="•"/>
            </a:pPr>
            <a:endParaRPr lang="en-US" sz="1200" b="1" u="sng" dirty="0">
              <a:latin typeface="Comic Sans MS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12485" y="3214970"/>
            <a:ext cx="2172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4044" y="1132711"/>
            <a:ext cx="2007004" cy="2365361"/>
          </a:xfrm>
          <a:prstGeom prst="rect">
            <a:avLst/>
          </a:prstGeom>
          <a:noFill/>
          <a:ln w="76200" cmpd="sng">
            <a:solidFill>
              <a:srgbClr val="AE3D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9236" y="1209112"/>
            <a:ext cx="17890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  <a:cs typeface="Comic Sans MS"/>
              </a:rPr>
              <a:t>.</a:t>
            </a:r>
            <a:r>
              <a:rPr lang="en-US" sz="1200" b="1" u="sng" dirty="0">
                <a:latin typeface="Century Gothic" panose="020B0502020202020204" pitchFamily="34" charset="0"/>
                <a:cs typeface="Comic Sans MS"/>
              </a:rPr>
              <a:t>Anne Frank</a:t>
            </a:r>
          </a:p>
          <a:p>
            <a:pPr algn="ctr"/>
            <a:endParaRPr lang="en-US" sz="1200" b="1" u="sng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School girl.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Not alive anymore.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Born in Germany.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She went into hiding in the war to keep safe.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She stayed in hiding for about 2 years.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5467" y="1061583"/>
            <a:ext cx="1931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u="sng" dirty="0">
              <a:latin typeface="Comic Sans MS"/>
              <a:cs typeface="Comic Sans MS"/>
            </a:endParaRPr>
          </a:p>
          <a:p>
            <a:pPr algn="ctr"/>
            <a:r>
              <a:rPr lang="en-US" sz="1200" b="1" u="sng" dirty="0">
                <a:latin typeface="Century Gothic" panose="020B0502020202020204" pitchFamily="34" charset="0"/>
                <a:cs typeface="Comic Sans MS"/>
              </a:rPr>
              <a:t>Neil Armstrong</a:t>
            </a:r>
          </a:p>
          <a:p>
            <a:r>
              <a:rPr lang="en-US" sz="1200" dirty="0">
                <a:latin typeface="Century Gothic" panose="020B0502020202020204" pitchFamily="34" charset="0"/>
                <a:cs typeface="Comic Sans MS"/>
              </a:rPr>
              <a:t> </a:t>
            </a:r>
          </a:p>
          <a:p>
            <a:pPr marL="285750" indent="-285750">
              <a:buFontTx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Astronaut. </a:t>
            </a:r>
          </a:p>
          <a:p>
            <a:pPr marL="285750" indent="-285750">
              <a:buFontTx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Not alive anymore.</a:t>
            </a:r>
          </a:p>
          <a:p>
            <a:pPr marL="285750" indent="-285750">
              <a:buFontTx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Born in America.  </a:t>
            </a:r>
          </a:p>
          <a:p>
            <a:pPr marL="285750" indent="-285750">
              <a:buFontTx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First man on the moon. </a:t>
            </a:r>
          </a:p>
          <a:p>
            <a:pPr marL="285750" indent="-285750">
              <a:buFontTx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His rocket was called Apollo 11.</a:t>
            </a:r>
          </a:p>
          <a:p>
            <a:pPr marL="285750" indent="-285750">
              <a:buFontTx/>
              <a:buChar char="•"/>
            </a:pPr>
            <a:endParaRPr lang="en-US" sz="1200" dirty="0">
              <a:latin typeface="Century Gothic" panose="020B0502020202020204" pitchFamily="34" charset="0"/>
              <a:cs typeface="Comic Sans MS"/>
            </a:endParaRPr>
          </a:p>
          <a:p>
            <a:pPr marL="285750" indent="-285750">
              <a:buFontTx/>
              <a:buChar char="•"/>
            </a:pPr>
            <a:endParaRPr lang="en-US" sz="1200" b="1" u="sng" dirty="0">
              <a:latin typeface="Comic Sans MS"/>
              <a:cs typeface="Comic Sans MS"/>
            </a:endParaRPr>
          </a:p>
          <a:p>
            <a:pPr marL="285750" indent="-285750">
              <a:buFontTx/>
              <a:buChar char="•"/>
            </a:pPr>
            <a:endParaRPr lang="en-US" sz="1200" dirty="0">
              <a:latin typeface="Comic Sans MS"/>
              <a:cs typeface="Comic Sans MS"/>
            </a:endParaRPr>
          </a:p>
          <a:p>
            <a:pPr marL="285750" indent="-285750" algn="ctr">
              <a:buFontTx/>
              <a:buChar char="•"/>
            </a:pPr>
            <a:endParaRPr lang="en-US" sz="1400" u="sng" dirty="0">
              <a:latin typeface="Comic Sans MS"/>
              <a:cs typeface="Comic Sans MS"/>
            </a:endParaRPr>
          </a:p>
          <a:p>
            <a:pPr algn="ctr"/>
            <a:endParaRPr lang="en-US" sz="1400" u="sng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62597" y="1132710"/>
            <a:ext cx="1822306" cy="2355123"/>
          </a:xfrm>
          <a:prstGeom prst="rect">
            <a:avLst/>
          </a:prstGeom>
          <a:noFill/>
          <a:ln w="762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b="1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en-US" sz="1600" b="1" u="sng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52534" y="1132710"/>
            <a:ext cx="1778929" cy="2355123"/>
          </a:xfrm>
          <a:prstGeom prst="rect">
            <a:avLst/>
          </a:prstGeom>
          <a:noFill/>
          <a:ln w="76200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b="1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endParaRPr lang="en-US" sz="1600" b="1" u="sng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r>
              <a:rPr lang="en-US" sz="1600" b="1" u="sng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endParaRPr lang="en-US" sz="1400" b="1" u="sng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96217" y="1231903"/>
            <a:ext cx="177968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>
                <a:latin typeface="Century Gothic" panose="020B0502020202020204" pitchFamily="34" charset="0"/>
                <a:cs typeface="Comic Sans MS"/>
              </a:rPr>
              <a:t>Roald Dahl </a:t>
            </a:r>
          </a:p>
          <a:p>
            <a:pPr algn="ctr"/>
            <a:endParaRPr lang="en-US" sz="1200" b="1" u="sng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Author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Not alive anymore.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Born in England.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Wrote 50 amazing books.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His daughter died as she was very poorly. </a:t>
            </a:r>
          </a:p>
          <a:p>
            <a:pPr marL="171450" indent="-171450">
              <a:buFont typeface="Arial"/>
              <a:buChar char="•"/>
            </a:pPr>
            <a:endParaRPr lang="en-US" sz="1200" dirty="0">
              <a:latin typeface="Comic Sans MS"/>
              <a:cs typeface="Comic Sans MS"/>
            </a:endParaRPr>
          </a:p>
          <a:p>
            <a:pPr algn="ctr"/>
            <a:endParaRPr lang="en-US" sz="1400" u="sng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  <a:p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A4A0A1-E2FD-9121-60B3-BB7408A9F0BE}"/>
              </a:ext>
            </a:extLst>
          </p:cNvPr>
          <p:cNvSpPr/>
          <p:nvPr/>
        </p:nvSpPr>
        <p:spPr>
          <a:xfrm>
            <a:off x="7208944" y="1179509"/>
            <a:ext cx="1931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omic Sans MS"/>
                <a:cs typeface="Comic Sans MS"/>
              </a:rPr>
              <a:t>.</a:t>
            </a:r>
            <a:r>
              <a:rPr lang="en-US" sz="1200" b="1" u="sng" dirty="0">
                <a:latin typeface="Century Gothic" panose="020B0502020202020204" pitchFamily="34" charset="0"/>
                <a:cs typeface="Comic Sans MS"/>
              </a:rPr>
              <a:t>Nelson Mandela</a:t>
            </a:r>
          </a:p>
          <a:p>
            <a:pPr algn="ctr"/>
            <a:endParaRPr lang="en-US" sz="1200" b="1" u="sng" dirty="0">
              <a:latin typeface="Century Gothic" panose="020B0502020202020204" pitchFamily="34" charset="0"/>
              <a:cs typeface="Comic Sans M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President.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 not alive anymore.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Born in South Africa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The first black president of South Africa.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  <a:cs typeface="Comic Sans MS"/>
              </a:rPr>
              <a:t>He went to prison for a long time for something he didn’t do.  </a:t>
            </a:r>
          </a:p>
        </p:txBody>
      </p:sp>
      <p:pic>
        <p:nvPicPr>
          <p:cNvPr id="7" name="Picture 6" descr="Neil Armstrong - Wikipedia">
            <a:extLst>
              <a:ext uri="{FF2B5EF4-FFF2-40B4-BE49-F238E27FC236}">
                <a16:creationId xmlns:a16="http://schemas.microsoft.com/office/drawing/2014/main" id="{4CA72431-D06E-E0BE-1927-F79F896BC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4" y="3615009"/>
            <a:ext cx="2007004" cy="267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nne Frank Diary: Foundation Gives Book Co-Author | Time">
            <a:extLst>
              <a:ext uri="{FF2B5EF4-FFF2-40B4-BE49-F238E27FC236}">
                <a16:creationId xmlns:a16="http://schemas.microsoft.com/office/drawing/2014/main" id="{88C85851-493A-F7A6-9B21-1CC7CF91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97" y="3635950"/>
            <a:ext cx="1822305" cy="265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Roald Dahl - Books, Movies &amp; Quotes">
            <a:extLst>
              <a:ext uri="{FF2B5EF4-FFF2-40B4-BE49-F238E27FC236}">
                <a16:creationId xmlns:a16="http://schemas.microsoft.com/office/drawing/2014/main" id="{30C50BB0-8E63-63B0-8087-A018933F0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1" y="3615009"/>
            <a:ext cx="1858227" cy="267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elson Mandela – Yousuf Karsh">
            <a:extLst>
              <a:ext uri="{FF2B5EF4-FFF2-40B4-BE49-F238E27FC236}">
                <a16:creationId xmlns:a16="http://schemas.microsoft.com/office/drawing/2014/main" id="{0BBD8756-730A-EF10-52C5-178D5FBB4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05" y="3615007"/>
            <a:ext cx="1857589" cy="26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lm taken before Amelia Earhart's last flight surfaces">
            <a:extLst>
              <a:ext uri="{FF2B5EF4-FFF2-40B4-BE49-F238E27FC236}">
                <a16:creationId xmlns:a16="http://schemas.microsoft.com/office/drawing/2014/main" id="{B1079AFE-9256-087A-4BFC-37993728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1070" y="3615008"/>
            <a:ext cx="1940329" cy="26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24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16" y="365125"/>
            <a:ext cx="9981984" cy="71544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Comic Sans MS"/>
              </a:rPr>
              <a:t>Science Homework Task						Summer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7216" y="1347928"/>
            <a:ext cx="9981984" cy="1125129"/>
          </a:xfrm>
          <a:prstGeom prst="rect">
            <a:avLst/>
          </a:prstGeom>
          <a:noFill/>
          <a:ln w="76200" cmpd="sng">
            <a:solidFill>
              <a:srgbClr val="FF70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7216" y="1559586"/>
            <a:ext cx="998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  <a:cs typeface="Comic Sans MS"/>
              </a:rPr>
              <a:t>This half term our science topic is changing materials.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7216" y="2625457"/>
            <a:ext cx="5336351" cy="3690865"/>
          </a:xfrm>
          <a:prstGeom prst="rect">
            <a:avLst/>
          </a:prstGeom>
          <a:noFill/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99617" y="2759136"/>
            <a:ext cx="50725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Century Gothic" panose="020B0502020202020204" pitchFamily="34" charset="0"/>
                <a:cs typeface="Comic Sans MS"/>
              </a:rPr>
              <a:t>Homework task</a:t>
            </a:r>
          </a:p>
          <a:p>
            <a:endParaRPr lang="en-US" sz="2000" dirty="0">
              <a:latin typeface="Century Gothic" panose="020B0502020202020204" pitchFamily="34" charset="0"/>
              <a:cs typeface="Comic Sans MS"/>
            </a:endParaRPr>
          </a:p>
          <a:p>
            <a:r>
              <a:rPr lang="en-US" sz="2800" dirty="0">
                <a:latin typeface="Century Gothic" panose="020B0502020202020204" pitchFamily="34" charset="0"/>
                <a:cs typeface="Comic Sans MS"/>
              </a:rPr>
              <a:t>Look around your house and try and spot things that are solids and liquids. Look at some ice cubes. Are they solid or liquid? </a:t>
            </a:r>
          </a:p>
        </p:txBody>
      </p:sp>
      <p:pic>
        <p:nvPicPr>
          <p:cNvPr id="2050" name="Picture 2" descr="liquid - Students | Britannica Kids | Homework Help">
            <a:extLst>
              <a:ext uri="{FF2B5EF4-FFF2-40B4-BE49-F238E27FC236}">
                <a16:creationId xmlns:a16="http://schemas.microsoft.com/office/drawing/2014/main" id="{E49D520B-DDE0-5E6B-302B-30268A337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482" y="2759136"/>
            <a:ext cx="1493545" cy="24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 Examples of Gas-Liquid Mixtures – LORECENTRAL">
            <a:extLst>
              <a:ext uri="{FF2B5EF4-FFF2-40B4-BE49-F238E27FC236}">
                <a16:creationId xmlns:a16="http://schemas.microsoft.com/office/drawing/2014/main" id="{8F386B71-95F5-5658-8D8E-CE3BBA6B0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76" y="274041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ce Bags - 5 LB - 9&quot; x 18&quot; - 100 Bags - 1,25 Mil - Clear : Amazon.co.uk:  Business, Industry &amp; Science">
            <a:extLst>
              <a:ext uri="{FF2B5EF4-FFF2-40B4-BE49-F238E27FC236}">
                <a16:creationId xmlns:a16="http://schemas.microsoft.com/office/drawing/2014/main" id="{FD6636B5-9F89-EA1D-EB84-9DC3DAE2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420" y="4008986"/>
            <a:ext cx="15875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15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214</Words>
  <Application>Microsoft Macintosh PowerPoint</Application>
  <PresentationFormat>Widescreen</PresentationFormat>
  <Paragraphs>87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Comic Sans MS</vt:lpstr>
      <vt:lpstr>Office Theme</vt:lpstr>
      <vt:lpstr>Famous for more than 5 minutes. </vt:lpstr>
      <vt:lpstr>Science Homework Task      Summer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Rainforests          Y5 Knowledge Organiser</dc:title>
  <dc:creator>Victoria Reid</dc:creator>
  <cp:lastModifiedBy>Emma Stringer</cp:lastModifiedBy>
  <cp:revision>72</cp:revision>
  <cp:lastPrinted>2021-03-22T08:18:02Z</cp:lastPrinted>
  <dcterms:created xsi:type="dcterms:W3CDTF">2020-08-10T11:36:00Z</dcterms:created>
  <dcterms:modified xsi:type="dcterms:W3CDTF">2024-05-03T21:04:00Z</dcterms:modified>
</cp:coreProperties>
</file>