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23"/>
    <p:restoredTop sz="94421"/>
  </p:normalViewPr>
  <p:slideViewPr>
    <p:cSldViewPr snapToGrid="0">
      <p:cViewPr varScale="1">
        <p:scale>
          <a:sx n="77" d="100"/>
          <a:sy n="77" d="100"/>
        </p:scale>
        <p:origin x="6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AD221-4753-5E5B-ACCD-A0F0C4FE8F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CCADEB-6B65-BACF-6A74-199F4ECC3B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6FE3F-9589-23F3-452E-2C0D35D26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E8A7-81C0-4D49-919D-CFE29A5B221E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0100B-0317-BF07-710C-8177A2881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41D22-FD28-57AF-B22B-8ECCB7EB5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1258-F637-4745-931E-9287D3BC8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55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A8E30-D203-91F8-0603-665038C29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00B7D2-4908-664A-E788-576EAEA27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2B1FB-25CF-B71C-DEF4-B6E098B03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E8A7-81C0-4D49-919D-CFE29A5B221E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419BC3-F762-744C-0524-10BEEE5DD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FF9C1-766A-F92A-ED93-D79DFD8AC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1258-F637-4745-931E-9287D3BC8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91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13E7F5-E54F-A9A7-6EEC-5037B01578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DC68E-CB5F-1B12-7227-C3C2C5B9DF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0F774-783D-B6E4-52C6-C1D44645B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E8A7-81C0-4D49-919D-CFE29A5B221E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99761-C58C-F6D7-CB6E-DDE3916F2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89FF5-BFDA-BB32-2F2B-0A307F34C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1258-F637-4745-931E-9287D3BC8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1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38606-9703-9188-5163-29345E32F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B3016-D638-BF0B-D103-CCDD48820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E8DBD-EF2F-5C4D-4341-C8583B938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E8A7-81C0-4D49-919D-CFE29A5B221E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546DF-FD90-1F70-D446-E4AEDA197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31A46-7BAD-B6BD-EB32-629003BD0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1258-F637-4745-931E-9287D3BC8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803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00FDD-AB25-CC79-618C-D427B5E38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989C0-47FC-D4EF-4FDC-5CFCFDE0A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FD832-6094-6A83-6F48-F142B921D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E8A7-81C0-4D49-919D-CFE29A5B221E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501BD-3285-7109-6BFB-C0FB9E00C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2D00D-5312-CF7A-88A0-60A50C033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1258-F637-4745-931E-9287D3BC8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51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080E6-A1A3-5755-BE20-014712C79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6CBB6-BCC1-B186-E2A9-DEA00B53BF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29342E-DD75-1E03-207B-86E7730A2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612736-38F6-DD20-3C51-448A6E26A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E8A7-81C0-4D49-919D-CFE29A5B221E}" type="datetimeFigureOut">
              <a:rPr lang="en-US" smtClean="0"/>
              <a:t>3/25/24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27CAD4-A21E-F01F-D52D-5F8C961C5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5D9470-B78E-5E5A-4CAB-172C37007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1258-F637-4745-931E-9287D3BC8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47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82462-73C4-439C-9BD9-2AA87745B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B5D3CB-58F2-5C31-317B-46A33ED26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2118C8-D054-E8EF-D670-A1D548E1A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FCFFE4-369F-4B7E-5A06-F187E80859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FFB9E-42EF-5AE1-44A4-8A21F461BD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024A3F-8B0B-0E10-B5FB-AA3170CAC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E8A7-81C0-4D49-919D-CFE29A5B221E}" type="datetimeFigureOut">
              <a:rPr lang="en-US" smtClean="0"/>
              <a:t>3/25/24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D2E488-5939-1E9D-A69D-3DA4222DF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0FAC53-6A70-BFCE-9168-123CC29C9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1258-F637-4745-931E-9287D3BC8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81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222FD-B9A4-29BB-1BCC-E100F9A90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639A6F-3430-3B78-503A-F0DC0659D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E8A7-81C0-4D49-919D-CFE29A5B221E}" type="datetimeFigureOut">
              <a:rPr lang="en-US" smtClean="0"/>
              <a:t>3/25/24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384377-5911-F185-3ED9-630BDE3D2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2AC6CD-67B2-5546-1463-71E90D3D6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1258-F637-4745-931E-9287D3BC8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40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DF40A5-7310-A202-7A4F-577A2BCAE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E8A7-81C0-4D49-919D-CFE29A5B221E}" type="datetimeFigureOut">
              <a:rPr lang="en-US" smtClean="0"/>
              <a:t>3/25/24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9A7C5B-57C2-4E7B-3EA8-51CF74C6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1F2094-8FA6-CA51-5632-E6EEDCAD1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1258-F637-4745-931E-9287D3BC8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502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39F33-0B01-C51F-71FD-5A6F32FDD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CC915-1BB8-EEE1-ACA8-48703B325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0D2ECE-A188-2809-F876-FBEDF5D2C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C3098C-592C-3231-8B33-C9DF6A64A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E8A7-81C0-4D49-919D-CFE29A5B221E}" type="datetimeFigureOut">
              <a:rPr lang="en-US" smtClean="0"/>
              <a:t>3/25/24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09E417-191B-1D62-83D1-45D1C3CFD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68524A-A714-3A55-3EC5-5BE0FCB48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1258-F637-4745-931E-9287D3BC8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28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5C62B-04AA-D935-1946-CB94A4BFF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AE0480-A453-37B7-4E72-FF0620E650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1AF476-9796-4965-7F4A-D2A84ACF1A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794DB5-9F67-E060-209A-E6C9E4522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E8A7-81C0-4D49-919D-CFE29A5B221E}" type="datetimeFigureOut">
              <a:rPr lang="en-US" smtClean="0"/>
              <a:t>3/25/24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A23ED1-35B2-21AD-9C02-B221DA382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76999A-C53F-A153-2394-B7D60B2D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1258-F637-4745-931E-9287D3BC8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5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37E403-CD59-0495-0A2D-984315AA0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83BBA3-A709-CD96-F177-4401676A2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C20F7-B5D6-7BD6-1655-79DEC2CF34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9E8A7-81C0-4D49-919D-CFE29A5B221E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52EA5-F0D9-8CBC-A425-FD16A64F2D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CAD85-5803-D190-579E-BA6982E3F0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21258-F637-4745-931E-9287D3BC8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55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>
            <a:extLst>
              <a:ext uri="{FF2B5EF4-FFF2-40B4-BE49-F238E27FC236}">
                <a16:creationId xmlns:a16="http://schemas.microsoft.com/office/drawing/2014/main" id="{DE001107-37CF-55CF-226B-9D7C228404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Picture 9" descr="A close-up of a chart&#10;&#10;Description automatically generated">
            <a:extLst>
              <a:ext uri="{FF2B5EF4-FFF2-40B4-BE49-F238E27FC236}">
                <a16:creationId xmlns:a16="http://schemas.microsoft.com/office/drawing/2014/main" id="{8436B918-2DF0-1BE3-48AE-138303A9E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452" y="0"/>
            <a:ext cx="11009095" cy="682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530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matthews</dc:creator>
  <cp:lastModifiedBy>emma matthews</cp:lastModifiedBy>
  <cp:revision>1</cp:revision>
  <cp:lastPrinted>2024-03-25T10:04:15Z</cp:lastPrinted>
  <dcterms:created xsi:type="dcterms:W3CDTF">2024-03-25T08:35:31Z</dcterms:created>
  <dcterms:modified xsi:type="dcterms:W3CDTF">2024-03-25T10:07:04Z</dcterms:modified>
</cp:coreProperties>
</file>